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8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2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4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CCD3-384A-48EB-BAFB-5E3C4D4DC09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805D-F4E6-4D5A-AA4F-8A3424FBB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9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2400" cy="1152128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CLUBUL CET</a:t>
            </a:r>
            <a:r>
              <a:rPr lang="ro-RO" sz="3200" b="1" dirty="0" smtClean="0">
                <a:solidFill>
                  <a:schemeClr val="tx2"/>
                </a:solidFill>
              </a:rPr>
              <a:t>ĂŢENIE ACTIVĂ: </a:t>
            </a:r>
            <a:br>
              <a:rPr lang="ro-RO" sz="3200" b="1" dirty="0" smtClean="0">
                <a:solidFill>
                  <a:schemeClr val="tx2"/>
                </a:solidFill>
              </a:rPr>
            </a:br>
            <a:r>
              <a:rPr lang="ro-RO" sz="3200" b="1" dirty="0" smtClean="0">
                <a:solidFill>
                  <a:schemeClr val="tx2"/>
                </a:solidFill>
              </a:rPr>
              <a:t>RESURSE REGENERABILE</a:t>
            </a:r>
            <a:br>
              <a:rPr lang="ro-RO" sz="3200" b="1" dirty="0" smtClean="0">
                <a:solidFill>
                  <a:schemeClr val="tx2"/>
                </a:solidFill>
              </a:rPr>
            </a:br>
            <a:r>
              <a:rPr lang="ro-RO" sz="2400" b="1" dirty="0" smtClean="0">
                <a:solidFill>
                  <a:schemeClr val="tx2"/>
                </a:solidFill>
              </a:rPr>
              <a:t>Expert: Rotar Dorina Emilia 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638"/>
            <a:ext cx="6618287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289" y="1322725"/>
            <a:ext cx="62071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88097"/>
            <a:ext cx="6207125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71" y="2060848"/>
            <a:ext cx="6207125" cy="32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341" y="3933056"/>
            <a:ext cx="201674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879" y="5661248"/>
            <a:ext cx="6364287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54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ro-RO" sz="2800" b="1" u="sng" dirty="0" smtClean="0">
                <a:latin typeface="Arial" pitchFamily="34" charset="0"/>
                <a:cs typeface="Arial" pitchFamily="34" charset="0"/>
              </a:rPr>
              <a:t>GRUP ŢINTĂ</a:t>
            </a:r>
            <a:r>
              <a:rPr lang="ro-RO" sz="2800" b="1" dirty="0" smtClean="0">
                <a:latin typeface="Arial" pitchFamily="34" charset="0"/>
                <a:cs typeface="Arial" pitchFamily="34" charset="0"/>
              </a:rPr>
              <a:t>: 10 elevi</a:t>
            </a:r>
          </a:p>
          <a:p>
            <a:r>
              <a:rPr lang="ro-RO" sz="2800" b="1" u="sng" dirty="0" smtClean="0">
                <a:latin typeface="Arial" pitchFamily="34" charset="0"/>
                <a:cs typeface="Arial" pitchFamily="34" charset="0"/>
              </a:rPr>
              <a:t>SCOP</a:t>
            </a:r>
            <a:r>
              <a:rPr lang="ro-RO" sz="2800" b="1" dirty="0" smtClean="0">
                <a:latin typeface="Arial" pitchFamily="34" charset="0"/>
                <a:cs typeface="Arial" pitchFamily="34" charset="0"/>
              </a:rPr>
              <a:t>: formarea şi dezvoltarea unui    </a:t>
            </a:r>
          </a:p>
          <a:p>
            <a:pPr marL="0" indent="0">
              <a:buNone/>
            </a:pPr>
            <a:r>
              <a:rPr lang="ro-RO" sz="2800" b="1" dirty="0" smtClean="0">
                <a:latin typeface="Arial" pitchFamily="34" charset="0"/>
                <a:cs typeface="Arial" pitchFamily="34" charset="0"/>
              </a:rPr>
              <a:t>                comportament ecologic</a:t>
            </a:r>
          </a:p>
          <a:p>
            <a:r>
              <a:rPr lang="ro-RO" sz="2800" b="1" u="sng" dirty="0" smtClean="0">
                <a:latin typeface="Arial" pitchFamily="34" charset="0"/>
                <a:cs typeface="Arial" pitchFamily="34" charset="0"/>
              </a:rPr>
              <a:t>OBIECTIVE</a:t>
            </a:r>
            <a:r>
              <a:rPr lang="ro-RO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favorizarea însuşirii unor cunoştinţe din domeniul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ecologiei prin antrenarea copiilor în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activităţi cu caracter experimental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şi demonstrativ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RO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- educarea copiilor în spiritul conservării  resurselor    </a:t>
            </a:r>
          </a:p>
          <a:p>
            <a:pPr marL="0" indent="0">
              <a:buNone/>
            </a:pPr>
            <a:r>
              <a:rPr lang="ro-RO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 naturale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o-RO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dezvoltarea unui comportament de coletare selectivă a deşeurilor;</a:t>
            </a:r>
          </a:p>
          <a:p>
            <a:pPr>
              <a:buFontTx/>
              <a:buChar char="-"/>
            </a:pPr>
            <a:r>
              <a:rPr lang="it-IT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cultivarea unor atitudini de cercetare, explorare, investigare a mediului;</a:t>
            </a:r>
            <a:endParaRPr lang="ro-RO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>
              <a:solidFill>
                <a:srgbClr val="009900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8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ro-RO" b="1" u="sng" dirty="0" smtClean="0"/>
              <a:t>ACTIVITĂŢI PROPUSE: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Sunt cetăţean activ!</a:t>
            </a:r>
            <a:endParaRPr lang="en-US" sz="2800" b="1" dirty="0">
              <a:solidFill>
                <a:srgbClr val="009900"/>
              </a:solidFill>
            </a:endParaRPr>
          </a:p>
          <a:p>
            <a:r>
              <a:rPr lang="ro-RO" sz="2800" b="1" dirty="0">
                <a:solidFill>
                  <a:srgbClr val="009900"/>
                </a:solidFill>
              </a:rPr>
              <a:t>Resursele naturale ale Pământului</a:t>
            </a:r>
            <a:endParaRPr lang="en-US" sz="2800" b="1" dirty="0">
              <a:solidFill>
                <a:srgbClr val="009900"/>
              </a:solidFill>
            </a:endParaRPr>
          </a:p>
          <a:p>
            <a:r>
              <a:rPr lang="ro-RO" sz="2800" b="1" dirty="0">
                <a:solidFill>
                  <a:srgbClr val="009900"/>
                </a:solidFill>
              </a:rPr>
              <a:t>Piramida resurselor</a:t>
            </a:r>
            <a:endParaRPr lang="en-US" sz="2800" b="1" dirty="0">
              <a:solidFill>
                <a:srgbClr val="009900"/>
              </a:solidFill>
            </a:endParaRPr>
          </a:p>
          <a:p>
            <a:r>
              <a:rPr lang="ro-RO" sz="2800" b="1" dirty="0" smtClean="0">
                <a:solidFill>
                  <a:srgbClr val="009900"/>
                </a:solidFill>
              </a:rPr>
              <a:t>Scrisoare </a:t>
            </a:r>
            <a:r>
              <a:rPr lang="ro-RO" sz="2800" b="1" dirty="0">
                <a:solidFill>
                  <a:srgbClr val="009900"/>
                </a:solidFill>
              </a:rPr>
              <a:t>de mulţumire </a:t>
            </a:r>
            <a:r>
              <a:rPr lang="ro-RO" sz="2800" b="1" dirty="0" smtClean="0">
                <a:solidFill>
                  <a:srgbClr val="009900"/>
                </a:solidFill>
              </a:rPr>
              <a:t>Pământului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Costume de </a:t>
            </a:r>
            <a:r>
              <a:rPr lang="ro-RO" sz="2800" b="1" dirty="0" smtClean="0">
                <a:solidFill>
                  <a:srgbClr val="009900"/>
                </a:solidFill>
              </a:rPr>
              <a:t>Halloween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Carnaval de </a:t>
            </a:r>
            <a:r>
              <a:rPr lang="ro-RO" sz="2800" b="1" dirty="0" smtClean="0">
                <a:solidFill>
                  <a:srgbClr val="009900"/>
                </a:solidFill>
              </a:rPr>
              <a:t>Halloween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Excursie tematică – „Oraşul verde”</a:t>
            </a:r>
            <a:endParaRPr lang="en-US" sz="2800" b="1" dirty="0">
              <a:solidFill>
                <a:srgbClr val="009900"/>
              </a:solidFill>
            </a:endParaRPr>
          </a:p>
          <a:p>
            <a:r>
              <a:rPr lang="ro-RO" sz="2800" b="1" dirty="0">
                <a:solidFill>
                  <a:srgbClr val="009900"/>
                </a:solidFill>
              </a:rPr>
              <a:t>Vizită la Agenţia pentru Protecţia Mediului Târgu-Mureş</a:t>
            </a:r>
            <a:endParaRPr lang="en-US" sz="2800" b="1" dirty="0">
              <a:solidFill>
                <a:srgbClr val="009900"/>
              </a:solidFill>
            </a:endParaRPr>
          </a:p>
          <a:p>
            <a:r>
              <a:rPr lang="ro-RO" sz="2800" b="1" dirty="0">
                <a:solidFill>
                  <a:srgbClr val="009900"/>
                </a:solidFill>
              </a:rPr>
              <a:t>Vizită la Direcţia Silvică </a:t>
            </a:r>
            <a:r>
              <a:rPr lang="ro-RO" sz="2800" b="1" dirty="0" smtClean="0">
                <a:solidFill>
                  <a:srgbClr val="009900"/>
                </a:solidFill>
              </a:rPr>
              <a:t>Mureş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Vizită la Administraţia Bazinală de Apă </a:t>
            </a:r>
            <a:r>
              <a:rPr lang="ro-RO" sz="2800" b="1" dirty="0" smtClean="0">
                <a:solidFill>
                  <a:srgbClr val="009900"/>
                </a:solidFill>
              </a:rPr>
              <a:t>Mureş</a:t>
            </a:r>
          </a:p>
          <a:p>
            <a:r>
              <a:rPr lang="ro-RO" sz="2800" b="1" dirty="0" smtClean="0">
                <a:solidFill>
                  <a:srgbClr val="009900"/>
                </a:solidFill>
              </a:rPr>
              <a:t>Reciclare, refolosire, recondiţionare</a:t>
            </a:r>
          </a:p>
          <a:p>
            <a:r>
              <a:rPr lang="ro-RO" sz="2800" b="1" dirty="0">
                <a:solidFill>
                  <a:srgbClr val="009900"/>
                </a:solidFill>
              </a:rPr>
              <a:t>Campanie de colectare a hârtiei</a:t>
            </a:r>
            <a:endParaRPr lang="en-US" sz="2800" b="1" dirty="0">
              <a:solidFill>
                <a:srgbClr val="009900"/>
              </a:solidFill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089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u="sng" dirty="0" smtClean="0"/>
              <a:t>FORME DE ORGANIZARE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Educaţia ecologică se poate </a:t>
            </a:r>
            <a:r>
              <a:rPr lang="pt-BR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realiza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prin</a:t>
            </a:r>
            <a:r>
              <a:rPr lang="fr-FR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orice</a:t>
            </a:r>
            <a:r>
              <a:rPr lang="fr-FR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tip de </a:t>
            </a:r>
            <a:r>
              <a:rPr lang="fr-FR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activitate</a:t>
            </a:r>
            <a:r>
              <a:rPr lang="fr-FR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şcolară</a:t>
            </a:r>
            <a:r>
              <a:rPr lang="fr-FR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extraşcolară</a:t>
            </a:r>
            <a:r>
              <a:rPr lang="fr-FR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activităţi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ştiinţifice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literare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artistice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plastice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sportive. </a:t>
            </a:r>
            <a:endParaRPr lang="ro-RO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Formele</a:t>
            </a:r>
            <a:r>
              <a:rPr lang="en-US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de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realizare</a:t>
            </a:r>
            <a:r>
              <a:rPr lang="en-US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sunt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diversificate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observaţii</a:t>
            </a:r>
            <a:r>
              <a:rPr lang="en-US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experimente</a:t>
            </a:r>
            <a:r>
              <a:rPr lang="en-US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povestiri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ştiinţifice</a:t>
            </a:r>
            <a:r>
              <a:rPr lang="vi-VN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desene, activităţi practice, plimbări, drumeţii,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excursii,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vizionări </a:t>
            </a:r>
            <a:r>
              <a:rPr lang="vi-VN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de diapozitive, jocuri de mişcare, distractive,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orientări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turistice</a:t>
            </a:r>
            <a:r>
              <a:rPr lang="it-IT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, labirinturi ecologice, colecţii, expoziţii, </a:t>
            </a:r>
            <a:r>
              <a:rPr lang="it-IT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spectacole,</a:t>
            </a:r>
            <a:r>
              <a:rPr lang="ro-RO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vizionări </a:t>
            </a:r>
            <a:r>
              <a:rPr lang="vi-VN" sz="24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de emisiuni TV, expediţii, tabere, scenete ecologice, concursuri</a:t>
            </a:r>
            <a:r>
              <a:rPr lang="vi-VN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o-RO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endParaRPr lang="ro-RO" sz="2400" b="1" dirty="0" smtClean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3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CLUBUL CETĂŢENIE ACTIVĂ:  RESURSE REGENERABILE Expert: Rotar Dorina Emilia </vt:lpstr>
      <vt:lpstr>PowerPoint Presentation</vt:lpstr>
      <vt:lpstr>PowerPoint Presentation</vt:lpstr>
      <vt:lpstr>FORME DE ORGANIZARE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CLUBUL CETĂŢENIE ACTIVĂ:  RESURSE REGENERABILE</dc:title>
  <dc:creator>Dorina</dc:creator>
  <cp:lastModifiedBy>Dorina</cp:lastModifiedBy>
  <cp:revision>4</cp:revision>
  <dcterms:created xsi:type="dcterms:W3CDTF">2014-11-18T22:29:02Z</dcterms:created>
  <dcterms:modified xsi:type="dcterms:W3CDTF">2014-11-18T23:10:38Z</dcterms:modified>
</cp:coreProperties>
</file>